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DB758E-74DA-456A-A1EF-24D07461C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261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A96EFE-086D-4B13-8188-FF704A59F3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228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101913-FB49-48D4-A862-1365DFDA9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FD4B64-FDFF-4DE5-AEEE-E823AED1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DFEBD5-4685-4418-AA46-5A6D7596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16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DA0C8-19D6-4E30-89BD-BF30D9727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385834-7A0A-45B7-B71F-E7957BC5F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E117A2-BA56-4D47-9C24-6CD92552D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3DC37B-9EC7-4735-98B8-F9210498F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74F3B2-7A2D-428B-A352-402F8C2CF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30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BB4B828-1C1B-4544-8498-813B104FE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EEEFA2-0335-4270-B771-EAE63295E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E83A5F-4D83-47A2-B67D-65782FA9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93219F-C9B0-40FF-B04A-9C569FDA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496DFA-AF05-4FBB-9016-0C835110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97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1526A8-8B9E-4832-8D23-27D116146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74545D-8820-4F04-AD19-0C9B56C82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B38A50-A00D-42D5-A613-3604D8B2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469859-D029-4F8D-9A24-0BA6EA03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4D14DD-2C55-4DF3-9DDB-DD5CC6F96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66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675255-510C-4B58-B814-EDED259A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21FDA5-901E-4B7B-B9EA-1643CFECF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2957FB-BA51-47DF-87A0-0CA1D68CD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14B372-4B96-4E65-AA7B-18F2024D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34D136-A138-4219-80F4-3C85D373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73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3D725-ED06-4B50-900D-37BC1157D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BAE884-D9AE-438C-AFEF-599C488D4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D5635A1-1FCF-4797-8667-7ACDF897B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323AE5-6EEC-4145-80C4-F2F487963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2CD7C3-5F49-423A-91DF-B8BA7246E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1D4A95-00B7-4FBF-8472-2CCF5927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28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C1234-2A92-4106-AF8B-36B9EC2C4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D5C66B-3EEA-4CCE-9260-64BA343C2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CC1223-32B1-460A-A766-F1399380D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70B5389-3D26-441F-B4CE-515F7B278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86BE8F4-292E-4DB5-B353-75646CF2D2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EFF140F-FE3B-4CD1-AAF9-B4D1D184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1D5F4D1-CDC2-4595-B635-7A1AE38FA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748C581-7AA9-4AAA-B1FA-268C8772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43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D63811-7DDA-41B2-B4A7-9BA636861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98B54E-7F4E-4AB0-A444-44553605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51DFBE-DEAB-4BA4-8B47-B78D9ABBE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B9A8BE-6E25-47E0-8509-C22E9309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83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D1E014-FED1-4C7B-A397-2DE5A9847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D7ED648-812C-4C1A-8DFB-754961BDF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FF211C-1C55-4CD5-A4CD-10A943FFC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17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19792-68EE-403E-8A42-A58EBB15E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B5A7B8-AEC2-4878-BDA3-3D08F85C5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7649BA-B7F5-4840-81C2-8AE78F8EB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FC6549-74F6-4C50-AAC6-E978DFE1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2E5B12-35C2-46B6-95EA-99196DF04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29A52D-4870-47C0-AB19-AF0049AF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36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9FE94-8CBE-45A9-9AA4-EEC34EFE9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A6E2F81-3D46-4239-B474-4078DDF18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67C3BF-2614-4E1A-81F3-4C146C22F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601DA-3203-4D1B-A32D-CE6E5630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D38D33-3A83-44EF-933C-3C60BFE5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4F2DA6-71C2-4680-A3D3-08E03F51D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49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C60754-6DB6-481B-AE3A-3DBA90E31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BACEDB-4BCF-4060-8EED-DD63666F3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53C26-6E17-47DB-8DC5-BE068F06104E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49376A-CC84-40ED-9B23-F47A7DA1C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46BD25-48FB-4514-8177-3BE92FD05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69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46491A-B750-41B3-9A06-8948F3B06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2406"/>
            <a:ext cx="9144000" cy="23876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500FA5-4BE0-46F1-9CCF-0933D5C7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2081"/>
            <a:ext cx="9144000" cy="1655762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7530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SCHWOB</dc:creator>
  <cp:lastModifiedBy>c.schwob@free.fr</cp:lastModifiedBy>
  <cp:revision>5</cp:revision>
  <dcterms:created xsi:type="dcterms:W3CDTF">2021-09-29T08:00:05Z</dcterms:created>
  <dcterms:modified xsi:type="dcterms:W3CDTF">2024-10-18T07:49:16Z</dcterms:modified>
</cp:coreProperties>
</file>